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Arial Bold" panose="020B0604020202020204" charset="0"/>
      <p:regular r:id="rId6"/>
    </p:embeddedFont>
    <p:embeddedFont>
      <p:font typeface="Open Sauce" panose="020B0604020202020204" charset="0"/>
      <p:regular r:id="rId7"/>
    </p:embeddedFont>
    <p:embeddedFont>
      <p:font typeface="Open Sauce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83B74-5CAB-488B-941E-AB02883D83E8}" type="datetimeFigureOut">
              <a:rPr lang="nl-BE" smtClean="0"/>
              <a:t>27/03/2026</a:t>
            </a:fld>
            <a:endParaRPr lang="nl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42E0E-3CC5-4942-AA88-5345DEDD34E9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74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42E0E-3CC5-4942-AA88-5345DEDD34E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020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8.sv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32768"/>
            <a:ext cx="18288000" cy="12024468"/>
          </a:xfrm>
          <a:custGeom>
            <a:avLst/>
            <a:gdLst/>
            <a:ahLst/>
            <a:cxnLst/>
            <a:rect l="l" t="t" r="r" b="b"/>
            <a:pathLst>
              <a:path w="21376833" h="12024468">
                <a:moveTo>
                  <a:pt x="0" y="0"/>
                </a:moveTo>
                <a:lnTo>
                  <a:pt x="21376833" y="0"/>
                </a:lnTo>
                <a:lnTo>
                  <a:pt x="21376833" y="12024468"/>
                </a:lnTo>
                <a:lnTo>
                  <a:pt x="0" y="120244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>
            <a:off x="1766735" y="-5905500"/>
            <a:ext cx="15058563" cy="17921766"/>
          </a:xfrm>
          <a:custGeom>
            <a:avLst/>
            <a:gdLst/>
            <a:ahLst/>
            <a:cxnLst/>
            <a:rect l="l" t="t" r="r" b="b"/>
            <a:pathLst>
              <a:path w="15058563" h="17921766">
                <a:moveTo>
                  <a:pt x="0" y="0"/>
                </a:moveTo>
                <a:lnTo>
                  <a:pt x="15058563" y="0"/>
                </a:lnTo>
                <a:lnTo>
                  <a:pt x="15058563" y="17921765"/>
                </a:lnTo>
                <a:lnTo>
                  <a:pt x="0" y="1792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2999"/>
            </a:blip>
            <a:stretch>
              <a:fillRect l="-42535" t="-3603" r="-42535"/>
            </a:stretch>
          </a:blipFill>
        </p:spPr>
        <p:txBody>
          <a:bodyPr/>
          <a:lstStyle/>
          <a:p>
            <a:endParaRPr lang="nl-BE" dirty="0">
              <a:solidFill>
                <a:schemeClr val="tx1">
                  <a:alpha val="39000"/>
                </a:schemeClr>
              </a:solidFill>
            </a:endParaRPr>
          </a:p>
        </p:txBody>
      </p:sp>
      <p:grpSp>
        <p:nvGrpSpPr>
          <p:cNvPr id="4" name="Group 4"/>
          <p:cNvGrpSpPr/>
          <p:nvPr/>
        </p:nvGrpSpPr>
        <p:grpSpPr>
          <a:xfrm rot="-5400000">
            <a:off x="7663636" y="528281"/>
            <a:ext cx="2794073" cy="18454655"/>
            <a:chOff x="0" y="-47625"/>
            <a:chExt cx="735887" cy="52737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5886" cy="5226164"/>
            </a:xfrm>
            <a:custGeom>
              <a:avLst/>
              <a:gdLst/>
              <a:ahLst/>
              <a:cxnLst/>
              <a:rect l="l" t="t" r="r" b="b"/>
              <a:pathLst>
                <a:path w="735887" h="5226164">
                  <a:moveTo>
                    <a:pt x="0" y="0"/>
                  </a:moveTo>
                  <a:lnTo>
                    <a:pt x="735887" y="0"/>
                  </a:lnTo>
                  <a:lnTo>
                    <a:pt x="735887" y="5226164"/>
                  </a:lnTo>
                  <a:lnTo>
                    <a:pt x="0" y="5226164"/>
                  </a:lnTo>
                  <a:close/>
                </a:path>
              </a:pathLst>
            </a:custGeom>
            <a:gradFill rotWithShape="1">
              <a:gsLst>
                <a:gs pos="0">
                  <a:srgbClr val="093BA3">
                    <a:alpha val="79000"/>
                  </a:srgbClr>
                </a:gs>
                <a:gs pos="100000">
                  <a:srgbClr val="71B2E1">
                    <a:alpha val="79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nl-B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735887" cy="5273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138154" y="819099"/>
            <a:ext cx="390239" cy="419202"/>
          </a:xfrm>
          <a:custGeom>
            <a:avLst/>
            <a:gdLst/>
            <a:ahLst/>
            <a:cxnLst/>
            <a:rect l="l" t="t" r="r" b="b"/>
            <a:pathLst>
              <a:path w="390239" h="419202">
                <a:moveTo>
                  <a:pt x="0" y="0"/>
                </a:moveTo>
                <a:lnTo>
                  <a:pt x="390239" y="0"/>
                </a:lnTo>
                <a:lnTo>
                  <a:pt x="390239" y="419202"/>
                </a:lnTo>
                <a:lnTo>
                  <a:pt x="0" y="4192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8" name="Group 8"/>
          <p:cNvGrpSpPr/>
          <p:nvPr/>
        </p:nvGrpSpPr>
        <p:grpSpPr>
          <a:xfrm>
            <a:off x="14630400" y="3289183"/>
            <a:ext cx="2932247" cy="445058"/>
            <a:chOff x="0" y="0"/>
            <a:chExt cx="858389" cy="933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58389" cy="93376"/>
            </a:xfrm>
            <a:custGeom>
              <a:avLst/>
              <a:gdLst/>
              <a:ahLst/>
              <a:cxnLst/>
              <a:rect l="l" t="t" r="r" b="b"/>
              <a:pathLst>
                <a:path w="858389" h="93376">
                  <a:moveTo>
                    <a:pt x="0" y="0"/>
                  </a:moveTo>
                  <a:lnTo>
                    <a:pt x="858389" y="0"/>
                  </a:lnTo>
                  <a:lnTo>
                    <a:pt x="858389" y="93376"/>
                  </a:lnTo>
                  <a:lnTo>
                    <a:pt x="0" y="93376"/>
                  </a:lnTo>
                  <a:close/>
                </a:path>
              </a:pathLst>
            </a:custGeom>
            <a:solidFill>
              <a:srgbClr val="324F8C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58389" cy="141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687723" y="9974262"/>
            <a:ext cx="2678124" cy="808038"/>
          </a:xfrm>
          <a:custGeom>
            <a:avLst/>
            <a:gdLst/>
            <a:ahLst/>
            <a:cxnLst/>
            <a:rect l="l" t="t" r="r" b="b"/>
            <a:pathLst>
              <a:path w="2678124" h="808038">
                <a:moveTo>
                  <a:pt x="0" y="0"/>
                </a:moveTo>
                <a:lnTo>
                  <a:pt x="2678125" y="0"/>
                </a:lnTo>
                <a:lnTo>
                  <a:pt x="2678125" y="808037"/>
                </a:lnTo>
                <a:lnTo>
                  <a:pt x="0" y="8080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l-BE"/>
          </a:p>
        </p:txBody>
      </p:sp>
      <p:sp>
        <p:nvSpPr>
          <p:cNvPr id="12" name="Freeform 12"/>
          <p:cNvSpPr/>
          <p:nvPr/>
        </p:nvSpPr>
        <p:spPr>
          <a:xfrm>
            <a:off x="14244472" y="9858715"/>
            <a:ext cx="2912932" cy="1075985"/>
          </a:xfrm>
          <a:custGeom>
            <a:avLst/>
            <a:gdLst/>
            <a:ahLst/>
            <a:cxnLst/>
            <a:rect l="l" t="t" r="r" b="b"/>
            <a:pathLst>
              <a:path w="2912932" h="1075985">
                <a:moveTo>
                  <a:pt x="0" y="0"/>
                </a:moveTo>
                <a:lnTo>
                  <a:pt x="2912932" y="0"/>
                </a:lnTo>
                <a:lnTo>
                  <a:pt x="2912932" y="1075985"/>
                </a:lnTo>
                <a:lnTo>
                  <a:pt x="0" y="10759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3" name="Freeform 13"/>
          <p:cNvSpPr/>
          <p:nvPr/>
        </p:nvSpPr>
        <p:spPr>
          <a:xfrm>
            <a:off x="14630399" y="298212"/>
            <a:ext cx="2949931" cy="2934784"/>
          </a:xfrm>
          <a:custGeom>
            <a:avLst/>
            <a:gdLst/>
            <a:ahLst/>
            <a:cxnLst/>
            <a:rect l="l" t="t" r="r" b="b"/>
            <a:pathLst>
              <a:path w="3255290" h="3192688">
                <a:moveTo>
                  <a:pt x="0" y="0"/>
                </a:moveTo>
                <a:lnTo>
                  <a:pt x="3255290" y="0"/>
                </a:lnTo>
                <a:lnTo>
                  <a:pt x="3255290" y="3192688"/>
                </a:lnTo>
                <a:lnTo>
                  <a:pt x="0" y="31926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4" name="Freeform 14"/>
          <p:cNvSpPr/>
          <p:nvPr/>
        </p:nvSpPr>
        <p:spPr>
          <a:xfrm>
            <a:off x="0" y="9613556"/>
            <a:ext cx="18288000" cy="178144"/>
          </a:xfrm>
          <a:custGeom>
            <a:avLst/>
            <a:gdLst/>
            <a:ahLst/>
            <a:cxnLst/>
            <a:rect l="l" t="t" r="r" b="b"/>
            <a:pathLst>
              <a:path w="19539060" h="268662">
                <a:moveTo>
                  <a:pt x="0" y="0"/>
                </a:moveTo>
                <a:lnTo>
                  <a:pt x="19539059" y="0"/>
                </a:lnTo>
                <a:lnTo>
                  <a:pt x="19539059" y="268662"/>
                </a:lnTo>
                <a:lnTo>
                  <a:pt x="0" y="268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8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TextBox 15"/>
          <p:cNvSpPr txBox="1"/>
          <p:nvPr/>
        </p:nvSpPr>
        <p:spPr>
          <a:xfrm>
            <a:off x="501937" y="7357513"/>
            <a:ext cx="13097766" cy="75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36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Insert contact details (first/last name, Company name)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48729" y="830263"/>
            <a:ext cx="150496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HOME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630398" y="3232996"/>
            <a:ext cx="2932249" cy="424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000" b="1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27 - 29 MAY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79774" y="10257155"/>
            <a:ext cx="308495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ORGANIZED BY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643083" y="10257155"/>
            <a:ext cx="222121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HOSTED BY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3180" y="6362002"/>
            <a:ext cx="12679469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Insert the title of your presentation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457523"/>
            <a:ext cx="14630400" cy="0"/>
          </a:xfrm>
          <a:prstGeom prst="line">
            <a:avLst/>
          </a:prstGeom>
          <a:ln w="38100" cap="flat">
            <a:solidFill>
              <a:srgbClr val="3473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3" name="Group 3"/>
          <p:cNvGrpSpPr/>
          <p:nvPr/>
        </p:nvGrpSpPr>
        <p:grpSpPr>
          <a:xfrm>
            <a:off x="14630400" y="1381323"/>
            <a:ext cx="152399" cy="15239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73C6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4"/>
                </a:lnSpc>
              </a:pPr>
              <a:endParaRPr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66704" y="410070"/>
            <a:ext cx="13017034" cy="58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9"/>
              </a:lnSpc>
            </a:pPr>
            <a:r>
              <a:rPr lang="en-US" sz="39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6704" y="2728055"/>
            <a:ext cx="12775728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0"/>
              </a:lnSpc>
            </a:pPr>
            <a:r>
              <a:rPr lang="en-US" sz="2000" dirty="0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2000" dirty="0" err="1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2000" dirty="0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2000" dirty="0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2000" dirty="0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2000" dirty="0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. Sed vitae </a:t>
            </a:r>
            <a:r>
              <a:rPr lang="en-US" sz="2000" dirty="0" err="1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2000" dirty="0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 ligula. </a:t>
            </a:r>
            <a:r>
              <a:rPr lang="en-US" sz="2000" dirty="0" err="1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Suspendisse</a:t>
            </a:r>
            <a:r>
              <a:rPr lang="en-US" sz="2000" dirty="0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2000" dirty="0" err="1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metus</a:t>
            </a:r>
            <a:r>
              <a:rPr lang="en-US" sz="2000" dirty="0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elementum</a:t>
            </a:r>
            <a:r>
              <a:rPr lang="en-US" sz="2000" dirty="0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placerat</a:t>
            </a:r>
            <a:r>
              <a:rPr lang="en-US" sz="2000" dirty="0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2000" dirty="0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 ac, </a:t>
            </a:r>
            <a:r>
              <a:rPr lang="en-US" sz="2000" dirty="0" err="1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2000" dirty="0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purus</a:t>
            </a:r>
            <a:r>
              <a:rPr lang="en-US" sz="2000" dirty="0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. Mauris.</a:t>
            </a:r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F44A496A-991B-1640-6982-2ED9B10DB73C}"/>
              </a:ext>
            </a:extLst>
          </p:cNvPr>
          <p:cNvSpPr/>
          <p:nvPr/>
        </p:nvSpPr>
        <p:spPr>
          <a:xfrm>
            <a:off x="16992600" y="9486900"/>
            <a:ext cx="1295400" cy="763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DCC2F65D-1C05-1F62-56C5-02F6C31D1AF2}"/>
              </a:ext>
            </a:extLst>
          </p:cNvPr>
          <p:cNvSpPr/>
          <p:nvPr/>
        </p:nvSpPr>
        <p:spPr>
          <a:xfrm>
            <a:off x="15957884" y="9693946"/>
            <a:ext cx="1034716" cy="55685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Freeform 29">
            <a:extLst>
              <a:ext uri="{FF2B5EF4-FFF2-40B4-BE49-F238E27FC236}">
                <a16:creationId xmlns:a16="http://schemas.microsoft.com/office/drawing/2014/main" id="{E974620E-D5B2-472D-4AD6-EF7FEF6438C9}"/>
              </a:ext>
            </a:extLst>
          </p:cNvPr>
          <p:cNvSpPr/>
          <p:nvPr/>
        </p:nvSpPr>
        <p:spPr>
          <a:xfrm>
            <a:off x="16840200" y="177918"/>
            <a:ext cx="1157730" cy="1135466"/>
          </a:xfrm>
          <a:custGeom>
            <a:avLst/>
            <a:gdLst/>
            <a:ahLst/>
            <a:cxnLst/>
            <a:rect l="l" t="t" r="r" b="b"/>
            <a:pathLst>
              <a:path w="1963625" h="1925863">
                <a:moveTo>
                  <a:pt x="0" y="0"/>
                </a:moveTo>
                <a:lnTo>
                  <a:pt x="1963625" y="0"/>
                </a:lnTo>
                <a:lnTo>
                  <a:pt x="1963625" y="1925863"/>
                </a:lnTo>
                <a:lnTo>
                  <a:pt x="0" y="19258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9E9E9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24CD90E1-6B0B-DD58-109C-9F89A3968560}"/>
              </a:ext>
            </a:extLst>
          </p:cNvPr>
          <p:cNvSpPr/>
          <p:nvPr/>
        </p:nvSpPr>
        <p:spPr>
          <a:xfrm>
            <a:off x="8851971" y="7099495"/>
            <a:ext cx="7043862" cy="3009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grpSp>
        <p:nvGrpSpPr>
          <p:cNvPr id="5" name="Group 5"/>
          <p:cNvGrpSpPr/>
          <p:nvPr/>
        </p:nvGrpSpPr>
        <p:grpSpPr>
          <a:xfrm rot="-2700000">
            <a:off x="11785589" y="-787411"/>
            <a:ext cx="9174342" cy="9174342"/>
            <a:chOff x="0" y="0"/>
            <a:chExt cx="2416288" cy="24162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16288" cy="2416288"/>
            </a:xfrm>
            <a:custGeom>
              <a:avLst/>
              <a:gdLst/>
              <a:ahLst/>
              <a:cxnLst/>
              <a:rect l="l" t="t" r="r" b="b"/>
              <a:pathLst>
                <a:path w="2416288" h="2416288">
                  <a:moveTo>
                    <a:pt x="0" y="0"/>
                  </a:moveTo>
                  <a:lnTo>
                    <a:pt x="2416288" y="0"/>
                  </a:lnTo>
                  <a:lnTo>
                    <a:pt x="2416288" y="2416288"/>
                  </a:lnTo>
                  <a:lnTo>
                    <a:pt x="0" y="2416288"/>
                  </a:lnTo>
                  <a:close/>
                </a:path>
              </a:pathLst>
            </a:custGeom>
            <a:ln w="95250" cap="sq">
              <a:gradFill>
                <a:gsLst>
                  <a:gs pos="0">
                    <a:srgbClr val="277294">
                      <a:alpha val="100000"/>
                    </a:srgbClr>
                  </a:gs>
                  <a:gs pos="100000">
                    <a:srgbClr val="285774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2416288" cy="2492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175178" y="-633604"/>
            <a:ext cx="9221299" cy="922129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0D8F6">
                <a:alpha val="47843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429995" y="-342900"/>
            <a:ext cx="8618736" cy="8618736"/>
            <a:chOff x="-4382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-4382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2"/>
              <a:stretch>
                <a:fillRect l="-25329" r="-25329"/>
              </a:stretch>
            </a:blipFill>
            <a:ln w="762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22540" y="3332934"/>
            <a:ext cx="8689472" cy="2418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48"/>
              </a:lnSpc>
            </a:pPr>
            <a:r>
              <a:rPr lang="en-US" sz="834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Thank Your for Your Attention</a:t>
            </a:r>
          </a:p>
        </p:txBody>
      </p:sp>
      <p:grpSp>
        <p:nvGrpSpPr>
          <p:cNvPr id="16" name="Group 16"/>
          <p:cNvGrpSpPr/>
          <p:nvPr/>
        </p:nvGrpSpPr>
        <p:grpSpPr>
          <a:xfrm rot="-2700000">
            <a:off x="16725466" y="8530458"/>
            <a:ext cx="1067668" cy="1067668"/>
            <a:chOff x="0" y="0"/>
            <a:chExt cx="281196" cy="2811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1196" cy="281196"/>
            </a:xfrm>
            <a:custGeom>
              <a:avLst/>
              <a:gdLst/>
              <a:ahLst/>
              <a:cxnLst/>
              <a:rect l="l" t="t" r="r" b="b"/>
              <a:pathLst>
                <a:path w="281196" h="281196">
                  <a:moveTo>
                    <a:pt x="0" y="0"/>
                  </a:moveTo>
                  <a:lnTo>
                    <a:pt x="281196" y="0"/>
                  </a:lnTo>
                  <a:lnTo>
                    <a:pt x="281196" y="281196"/>
                  </a:lnTo>
                  <a:lnTo>
                    <a:pt x="0" y="281196"/>
                  </a:lnTo>
                  <a:close/>
                </a:path>
              </a:pathLst>
            </a:custGeom>
            <a:gradFill rotWithShape="1">
              <a:gsLst>
                <a:gs pos="0">
                  <a:srgbClr val="ECECEC">
                    <a:alpha val="100000"/>
                  </a:srgbClr>
                </a:gs>
                <a:gs pos="100000">
                  <a:srgbClr val="E9E9E9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281196" cy="357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4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flipH="1">
            <a:off x="729154" y="7959114"/>
            <a:ext cx="312212" cy="312212"/>
          </a:xfrm>
          <a:custGeom>
            <a:avLst/>
            <a:gdLst/>
            <a:ahLst/>
            <a:cxnLst/>
            <a:rect l="l" t="t" r="r" b="b"/>
            <a:pathLst>
              <a:path w="312212" h="312212">
                <a:moveTo>
                  <a:pt x="312212" y="0"/>
                </a:moveTo>
                <a:lnTo>
                  <a:pt x="0" y="0"/>
                </a:lnTo>
                <a:lnTo>
                  <a:pt x="0" y="312213"/>
                </a:lnTo>
                <a:lnTo>
                  <a:pt x="312212" y="312213"/>
                </a:lnTo>
                <a:lnTo>
                  <a:pt x="31221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734615" y="9216574"/>
            <a:ext cx="301289" cy="298002"/>
          </a:xfrm>
          <a:custGeom>
            <a:avLst/>
            <a:gdLst/>
            <a:ahLst/>
            <a:cxnLst/>
            <a:rect l="l" t="t" r="r" b="b"/>
            <a:pathLst>
              <a:path w="301289" h="298002">
                <a:moveTo>
                  <a:pt x="0" y="0"/>
                </a:moveTo>
                <a:lnTo>
                  <a:pt x="301289" y="0"/>
                </a:lnTo>
                <a:lnTo>
                  <a:pt x="301289" y="298002"/>
                </a:lnTo>
                <a:lnTo>
                  <a:pt x="0" y="2980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729822" y="8597608"/>
            <a:ext cx="310875" cy="310875"/>
          </a:xfrm>
          <a:custGeom>
            <a:avLst/>
            <a:gdLst/>
            <a:ahLst/>
            <a:cxnLst/>
            <a:rect l="l" t="t" r="r" b="b"/>
            <a:pathLst>
              <a:path w="310875" h="310875">
                <a:moveTo>
                  <a:pt x="0" y="0"/>
                </a:moveTo>
                <a:lnTo>
                  <a:pt x="310876" y="0"/>
                </a:lnTo>
                <a:lnTo>
                  <a:pt x="310876" y="310875"/>
                </a:lnTo>
                <a:lnTo>
                  <a:pt x="0" y="3108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TextBox 22"/>
          <p:cNvSpPr txBox="1"/>
          <p:nvPr/>
        </p:nvSpPr>
        <p:spPr>
          <a:xfrm>
            <a:off x="1475710" y="7967722"/>
            <a:ext cx="2882616" cy="33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0"/>
              </a:lnSpc>
            </a:pPr>
            <a:r>
              <a:rPr lang="en-US" sz="2204" spc="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+123-456-7890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75710" y="8586313"/>
            <a:ext cx="3709595" cy="33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0"/>
              </a:lnSpc>
            </a:pPr>
            <a:r>
              <a:rPr lang="en-US" sz="2204" spc="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hello@reallygreatsite.com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75710" y="9204903"/>
            <a:ext cx="3120635" cy="33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0"/>
              </a:lnSpc>
            </a:pPr>
            <a:r>
              <a:rPr lang="en-US" sz="2204" spc="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www.reallygreatsite.com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03490" y="7019678"/>
            <a:ext cx="5593270" cy="531876"/>
            <a:chOff x="0" y="0"/>
            <a:chExt cx="1473125" cy="14008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73125" cy="140083"/>
            </a:xfrm>
            <a:custGeom>
              <a:avLst/>
              <a:gdLst/>
              <a:ahLst/>
              <a:cxnLst/>
              <a:rect l="l" t="t" r="r" b="b"/>
              <a:pathLst>
                <a:path w="1473125" h="140083">
                  <a:moveTo>
                    <a:pt x="0" y="0"/>
                  </a:moveTo>
                  <a:lnTo>
                    <a:pt x="1473125" y="0"/>
                  </a:lnTo>
                  <a:lnTo>
                    <a:pt x="1473125" y="140083"/>
                  </a:lnTo>
                  <a:lnTo>
                    <a:pt x="0" y="140083"/>
                  </a:lnTo>
                  <a:close/>
                </a:path>
              </a:pathLst>
            </a:custGeom>
            <a:solidFill>
              <a:srgbClr val="3473C6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76200"/>
              <a:ext cx="1473125" cy="216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4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963087" y="7064180"/>
            <a:ext cx="4940726" cy="376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8"/>
              </a:lnSpc>
            </a:pPr>
            <a:r>
              <a:rPr lang="en-US" sz="2163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Contact Us for More Information</a:t>
            </a:r>
          </a:p>
        </p:txBody>
      </p:sp>
      <p:sp>
        <p:nvSpPr>
          <p:cNvPr id="29" name="Freeform 29"/>
          <p:cNvSpPr/>
          <p:nvPr/>
        </p:nvSpPr>
        <p:spPr>
          <a:xfrm>
            <a:off x="885260" y="473621"/>
            <a:ext cx="1963625" cy="1925863"/>
          </a:xfrm>
          <a:custGeom>
            <a:avLst/>
            <a:gdLst/>
            <a:ahLst/>
            <a:cxnLst/>
            <a:rect l="l" t="t" r="r" b="b"/>
            <a:pathLst>
              <a:path w="1963625" h="1925863">
                <a:moveTo>
                  <a:pt x="0" y="0"/>
                </a:moveTo>
                <a:lnTo>
                  <a:pt x="1963625" y="0"/>
                </a:lnTo>
                <a:lnTo>
                  <a:pt x="1963625" y="1925863"/>
                </a:lnTo>
                <a:lnTo>
                  <a:pt x="0" y="19258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>
            <a:off x="11201400" y="8876400"/>
            <a:ext cx="1060893" cy="560947"/>
          </a:xfrm>
          <a:custGeom>
            <a:avLst/>
            <a:gdLst/>
            <a:ahLst/>
            <a:cxnLst/>
            <a:rect l="l" t="t" r="r" b="b"/>
            <a:pathLst>
              <a:path w="1060893" h="560947">
                <a:moveTo>
                  <a:pt x="0" y="0"/>
                </a:moveTo>
                <a:lnTo>
                  <a:pt x="1060892" y="0"/>
                </a:lnTo>
                <a:lnTo>
                  <a:pt x="1060892" y="560948"/>
                </a:lnTo>
                <a:lnTo>
                  <a:pt x="0" y="5609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80</Words>
  <Application>Microsoft Office PowerPoint</Application>
  <PresentationFormat>Personnalisé</PresentationFormat>
  <Paragraphs>14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Aptos</vt:lpstr>
      <vt:lpstr>Open Sauce Bold</vt:lpstr>
      <vt:lpstr>Arial Bold</vt:lpstr>
      <vt:lpstr>Open Sauce</vt:lpstr>
      <vt:lpstr>Calibri</vt:lpstr>
      <vt:lpstr>Arial</vt:lpstr>
      <vt:lpstr>Office Theme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AD2026</dc:title>
  <dc:creator>Romina Conti</dc:creator>
  <cp:lastModifiedBy>Romina Conti</cp:lastModifiedBy>
  <cp:revision>7</cp:revision>
  <dcterms:created xsi:type="dcterms:W3CDTF">2006-08-16T00:00:00Z</dcterms:created>
  <dcterms:modified xsi:type="dcterms:W3CDTF">2026-03-27T10:54:02Z</dcterms:modified>
  <dc:identifier>DAHCO44LKJI</dc:identifier>
</cp:coreProperties>
</file>